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4"/>
  </p:sldMasterIdLst>
  <p:sldIdLst>
    <p:sldId id="256" r:id="rId5"/>
    <p:sldId id="258" r:id="rId6"/>
    <p:sldId id="265" r:id="rId7"/>
    <p:sldId id="266" r:id="rId8"/>
    <p:sldId id="268" r:id="rId9"/>
    <p:sldId id="269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>
        <p:scale>
          <a:sx n="68" d="100"/>
          <a:sy n="68" d="100"/>
        </p:scale>
        <p:origin x="13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78ABE3C1-DBE1-495D-B57B-2849774B866A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46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829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30578ACC-22D6-47C1-A373-4FD133E34F3C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381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82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631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546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498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659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29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86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26722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8507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680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721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9210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6815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755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7/10/2023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3086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491C6-60C8-4931-9526-81BF3D47A5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The Structure of the Earth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E8AB77-E5F1-4449-9361-DBD1A00A17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AU" b="1" dirty="0"/>
              <a:t>Week 1 Lesson 1</a:t>
            </a:r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8450F0-5161-482A-80D1-EAD75F66D4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9128" y="272460"/>
            <a:ext cx="3665743" cy="200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82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0B0EE-E801-4DA4-AC7C-549156C1D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Warm up – What do you already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88B67-F284-40B2-BF1D-3893E19E1A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243" y="2336873"/>
            <a:ext cx="4089683" cy="3599316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AU" dirty="0"/>
              <a:t>Predict how many km it is to the centre of the Earth</a:t>
            </a:r>
          </a:p>
          <a:p>
            <a:pPr marL="457200" indent="-457200">
              <a:buFont typeface="+mj-lt"/>
              <a:buAutoNum type="arabicPeriod"/>
            </a:pPr>
            <a:endParaRPr lang="en-AU" dirty="0"/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Describe what is inside the Earth</a:t>
            </a:r>
          </a:p>
          <a:p>
            <a:pPr marL="457200" indent="-457200">
              <a:buFont typeface="+mj-lt"/>
              <a:buAutoNum type="arabicPeriod"/>
            </a:pPr>
            <a:endParaRPr lang="en-AU" dirty="0"/>
          </a:p>
          <a:p>
            <a:pPr marL="457200" indent="-457200">
              <a:buFont typeface="+mj-lt"/>
              <a:buAutoNum type="arabicPeriod"/>
            </a:pPr>
            <a:r>
              <a:rPr lang="en-AU" dirty="0"/>
              <a:t>Identify the different layers of the Earth are called?</a:t>
            </a:r>
          </a:p>
          <a:p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D6B4B5-6D51-4B27-B574-F12409A789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4390" y="2479361"/>
            <a:ext cx="4473367" cy="335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186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09EC5-430E-4D9A-847E-11FC067FC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Inner Core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48A74-2BFF-46F3-A75C-535E94662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158" y="2287446"/>
            <a:ext cx="4557074" cy="42706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How Hot is it?</a:t>
            </a:r>
          </a:p>
          <a:p>
            <a:r>
              <a:rPr lang="en-AU" dirty="0"/>
              <a:t>5,000</a:t>
            </a:r>
            <a:r>
              <a:rPr lang="en-AU" dirty="0">
                <a:latin typeface="Calibri" panose="020F0502020204030204" pitchFamily="34" charset="0"/>
                <a:cs typeface="Calibri" panose="020F0502020204030204" pitchFamily="34" charset="0"/>
              </a:rPr>
              <a:t> ̊</a:t>
            </a:r>
            <a:r>
              <a:rPr lang="en-AU" dirty="0"/>
              <a:t>C – 6,500</a:t>
            </a:r>
            <a:r>
              <a:rPr lang="en-AU" dirty="0">
                <a:latin typeface="Calibri" panose="020F0502020204030204" pitchFamily="34" charset="0"/>
                <a:cs typeface="Calibri" panose="020F0502020204030204" pitchFamily="34" charset="0"/>
              </a:rPr>
              <a:t> ̊</a:t>
            </a:r>
            <a:r>
              <a:rPr lang="en-AU" dirty="0"/>
              <a:t>C</a:t>
            </a:r>
          </a:p>
          <a:p>
            <a:pPr marL="0" indent="0">
              <a:buNone/>
            </a:pPr>
            <a:r>
              <a:rPr lang="en-AU" dirty="0"/>
              <a:t>What is the State matter?</a:t>
            </a:r>
          </a:p>
          <a:p>
            <a:r>
              <a:rPr lang="en-AU" dirty="0"/>
              <a:t>Liquid</a:t>
            </a:r>
          </a:p>
          <a:p>
            <a:pPr marL="0" indent="0">
              <a:buNone/>
            </a:pPr>
            <a:r>
              <a:rPr lang="en-AU" dirty="0"/>
              <a:t>What is the Composition?</a:t>
            </a:r>
          </a:p>
          <a:p>
            <a:r>
              <a:rPr lang="en-AU" dirty="0"/>
              <a:t>Iron &amp; Nickel</a:t>
            </a:r>
          </a:p>
          <a:p>
            <a:pPr marL="0" indent="0">
              <a:buNone/>
            </a:pPr>
            <a:r>
              <a:rPr lang="en-AU" dirty="0"/>
              <a:t>How deep is it?</a:t>
            </a:r>
          </a:p>
          <a:p>
            <a:r>
              <a:rPr lang="en-AU" dirty="0"/>
              <a:t>5 150 – 6 300 km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B4CAB0-701F-40B5-B7EE-064C942FC2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4232" y="299948"/>
            <a:ext cx="3543557" cy="165857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FF90C2B-9EB3-4E8B-BD4B-97C9FEB552FE}"/>
              </a:ext>
            </a:extLst>
          </p:cNvPr>
          <p:cNvSpPr txBox="1">
            <a:spLocks/>
          </p:cNvSpPr>
          <p:nvPr/>
        </p:nvSpPr>
        <p:spPr>
          <a:xfrm>
            <a:off x="5040162" y="2303032"/>
            <a:ext cx="3796680" cy="4349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AU" dirty="0"/>
              <a:t>Fun Facts!</a:t>
            </a:r>
          </a:p>
          <a:p>
            <a:r>
              <a:rPr lang="en-AU" dirty="0"/>
              <a:t>The hottest part of the Earth; the inner core is so hot it can melt metal.</a:t>
            </a:r>
          </a:p>
          <a:p>
            <a:r>
              <a:rPr lang="en-AU" dirty="0"/>
              <a:t>There is a lot of pressure surrounding the inner core, which also contributes to a liquid composition.</a:t>
            </a:r>
          </a:p>
        </p:txBody>
      </p:sp>
    </p:spTree>
    <p:extLst>
      <p:ext uri="{BB962C8B-B14F-4D97-AF65-F5344CB8AC3E}">
        <p14:creationId xmlns:p14="http://schemas.microsoft.com/office/powerpoint/2010/main" val="3336425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EC45D-F2F4-44BC-A325-28395CBAA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Outer Core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EA7A3-5B62-457B-AE52-D0F52BA0D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336873"/>
            <a:ext cx="4420501" cy="42492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How Hot is it?</a:t>
            </a:r>
          </a:p>
          <a:p>
            <a:r>
              <a:rPr lang="en-AU" dirty="0"/>
              <a:t>4,000 </a:t>
            </a:r>
            <a:r>
              <a:rPr lang="en-AU" dirty="0">
                <a:latin typeface="Calibri" panose="020F0502020204030204" pitchFamily="34" charset="0"/>
                <a:cs typeface="Calibri" panose="020F0502020204030204" pitchFamily="34" charset="0"/>
              </a:rPr>
              <a:t>̊</a:t>
            </a:r>
            <a:r>
              <a:rPr lang="en-AU" dirty="0"/>
              <a:t>C – 6,000</a:t>
            </a:r>
            <a:r>
              <a:rPr lang="en-AU" dirty="0">
                <a:latin typeface="Calibri" panose="020F0502020204030204" pitchFamily="34" charset="0"/>
                <a:cs typeface="Calibri" panose="020F0502020204030204" pitchFamily="34" charset="0"/>
              </a:rPr>
              <a:t> ̊</a:t>
            </a:r>
            <a:r>
              <a:rPr lang="en-AU" dirty="0"/>
              <a:t>C</a:t>
            </a:r>
          </a:p>
          <a:p>
            <a:pPr marL="0" indent="0">
              <a:buNone/>
            </a:pPr>
            <a:r>
              <a:rPr lang="en-AU" dirty="0"/>
              <a:t>What is the State of matter?</a:t>
            </a:r>
          </a:p>
          <a:p>
            <a:r>
              <a:rPr lang="en-AU" dirty="0"/>
              <a:t>Liquid</a:t>
            </a:r>
          </a:p>
          <a:p>
            <a:pPr marL="0" indent="0">
              <a:buNone/>
            </a:pPr>
            <a:r>
              <a:rPr lang="en-AU" dirty="0"/>
              <a:t>What is the Composition?</a:t>
            </a:r>
          </a:p>
          <a:p>
            <a:r>
              <a:rPr lang="en-AU" dirty="0"/>
              <a:t>Iron, Nickel, Sulfur, &amp; Oxygen</a:t>
            </a:r>
          </a:p>
          <a:p>
            <a:pPr marL="0" indent="0">
              <a:buNone/>
            </a:pPr>
            <a:r>
              <a:rPr lang="en-AU" dirty="0"/>
              <a:t>How deep is it?</a:t>
            </a:r>
          </a:p>
          <a:p>
            <a:r>
              <a:rPr lang="en-AU" dirty="0"/>
              <a:t>2,890 – 5,150 km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5E9AC4-F419-43D2-A74E-D6A36B557F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901" y="340792"/>
            <a:ext cx="3745256" cy="1788860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63052AE-490A-4AE0-AD42-DB3EF54A3605}"/>
              </a:ext>
            </a:extLst>
          </p:cNvPr>
          <p:cNvSpPr txBox="1">
            <a:spLocks/>
          </p:cNvSpPr>
          <p:nvPr/>
        </p:nvSpPr>
        <p:spPr>
          <a:xfrm>
            <a:off x="4953901" y="3207910"/>
            <a:ext cx="3968281" cy="2820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dirty="0"/>
              <a:t>Fun Facts!</a:t>
            </a:r>
          </a:p>
          <a:p>
            <a:r>
              <a:rPr lang="en-AU" dirty="0"/>
              <a:t>The outer core flows around Earth’s centre.</a:t>
            </a:r>
          </a:p>
          <a:p>
            <a:r>
              <a:rPr lang="en-AU" dirty="0"/>
              <a:t>Without the inner core, we wouldn’t have magnetic fields.</a:t>
            </a:r>
          </a:p>
        </p:txBody>
      </p:sp>
    </p:spTree>
    <p:extLst>
      <p:ext uri="{BB962C8B-B14F-4D97-AF65-F5344CB8AC3E}">
        <p14:creationId xmlns:p14="http://schemas.microsoft.com/office/powerpoint/2010/main" val="4150908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EC17F-81F8-4B41-9C32-605008B92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Mantle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2523B-87EF-4773-B352-D008D11734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2150432"/>
            <a:ext cx="4421171" cy="30038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2000" dirty="0"/>
              <a:t>How Hot is it?</a:t>
            </a:r>
          </a:p>
          <a:p>
            <a:r>
              <a:rPr lang="en-AU" sz="2000" dirty="0"/>
              <a:t>Lower Mantle: 3,000 </a:t>
            </a:r>
            <a:r>
              <a:rPr lang="en-AU" sz="2000" dirty="0">
                <a:latin typeface="Calibri" panose="020F0502020204030204" pitchFamily="34" charset="0"/>
                <a:cs typeface="Calibri" panose="020F0502020204030204" pitchFamily="34" charset="0"/>
              </a:rPr>
              <a:t>̊</a:t>
            </a:r>
            <a:r>
              <a:rPr lang="en-AU" sz="2000" dirty="0"/>
              <a:t>C</a:t>
            </a:r>
          </a:p>
          <a:p>
            <a:r>
              <a:rPr lang="en-AU" sz="2000" dirty="0"/>
              <a:t>Upper Mantle: 1,400 </a:t>
            </a:r>
            <a:r>
              <a:rPr lang="en-AU" sz="2000" dirty="0">
                <a:latin typeface="Calibri" panose="020F0502020204030204" pitchFamily="34" charset="0"/>
                <a:cs typeface="Calibri" panose="020F0502020204030204" pitchFamily="34" charset="0"/>
              </a:rPr>
              <a:t>̊</a:t>
            </a:r>
            <a:r>
              <a:rPr lang="en-AU" sz="2000" dirty="0"/>
              <a:t>C - 3,000 </a:t>
            </a:r>
            <a:r>
              <a:rPr lang="en-AU" sz="2000" dirty="0">
                <a:latin typeface="Calibri" panose="020F0502020204030204" pitchFamily="34" charset="0"/>
                <a:cs typeface="Calibri" panose="020F0502020204030204" pitchFamily="34" charset="0"/>
              </a:rPr>
              <a:t>̊</a:t>
            </a:r>
            <a:r>
              <a:rPr lang="en-AU" sz="2000" dirty="0"/>
              <a:t>C</a:t>
            </a:r>
          </a:p>
          <a:p>
            <a:pPr marL="0" indent="0">
              <a:buNone/>
            </a:pPr>
            <a:r>
              <a:rPr lang="en-AU" sz="2000" dirty="0"/>
              <a:t>What is the State of matter?</a:t>
            </a:r>
          </a:p>
          <a:p>
            <a:r>
              <a:rPr lang="en-AU" sz="2000" dirty="0"/>
              <a:t>Lower Mantle: Solid</a:t>
            </a:r>
          </a:p>
          <a:p>
            <a:r>
              <a:rPr lang="en-AU" sz="2000" dirty="0"/>
              <a:t>Upper Mantle: Solid &amp; Liquid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50562F-02B8-4ABE-A76B-50888CBCB7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697" y="118908"/>
            <a:ext cx="3595817" cy="1787751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7136563-CAF2-4961-9AB1-EF47B5F60DBC}"/>
              </a:ext>
            </a:extLst>
          </p:cNvPr>
          <p:cNvSpPr txBox="1">
            <a:spLocks/>
          </p:cNvSpPr>
          <p:nvPr/>
        </p:nvSpPr>
        <p:spPr>
          <a:xfrm>
            <a:off x="4828697" y="2136857"/>
            <a:ext cx="4221035" cy="2814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AU" sz="2000" dirty="0"/>
              <a:t>What is the Composition?</a:t>
            </a:r>
          </a:p>
          <a:p>
            <a:r>
              <a:rPr lang="en-AU" sz="2000" dirty="0"/>
              <a:t>Lower Mantle: Iron, Oxygen, Silicon, Magnesium, &amp; Aluminium</a:t>
            </a:r>
          </a:p>
          <a:p>
            <a:r>
              <a:rPr lang="en-AU" sz="2000" dirty="0"/>
              <a:t>Upper Mantle: Iron, Oxygen, Silicon, Magnesium, &amp; Aluminium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AU" sz="2000" dirty="0"/>
              <a:t>How deep is it?</a:t>
            </a:r>
          </a:p>
          <a:p>
            <a:r>
              <a:rPr lang="en-AU" sz="2000" dirty="0"/>
              <a:t>40 kilometres – 69 kilometres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AAADE1-6255-4AAE-86FF-6B3EFB969AF6}"/>
              </a:ext>
            </a:extLst>
          </p:cNvPr>
          <p:cNvSpPr txBox="1"/>
          <p:nvPr/>
        </p:nvSpPr>
        <p:spPr>
          <a:xfrm>
            <a:off x="1477413" y="5023835"/>
            <a:ext cx="69471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dirty="0"/>
              <a:t>Fun Facts!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The mantle is hot enough the rock can melt. However, due to the amount of pressure, the rock stays solid.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The upper mantle is much cooler, which is why the composition is both solid and liquid.</a:t>
            </a:r>
          </a:p>
        </p:txBody>
      </p:sp>
    </p:spTree>
    <p:extLst>
      <p:ext uri="{BB962C8B-B14F-4D97-AF65-F5344CB8AC3E}">
        <p14:creationId xmlns:p14="http://schemas.microsoft.com/office/powerpoint/2010/main" val="27712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13589-F23C-4C8F-B184-0CAB48089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Crust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0D3BC29-B87A-47B6-B87A-98C4C4D114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164503"/>
            <a:ext cx="3989173" cy="19670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C4899B-612F-40C1-BB57-BE523A9A4CAB}"/>
              </a:ext>
            </a:extLst>
          </p:cNvPr>
          <p:cNvSpPr txBox="1"/>
          <p:nvPr/>
        </p:nvSpPr>
        <p:spPr>
          <a:xfrm>
            <a:off x="179109" y="2422891"/>
            <a:ext cx="4602319" cy="3828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dirty="0"/>
              <a:t>How Hot is the Crust?</a:t>
            </a:r>
          </a:p>
          <a:p>
            <a:r>
              <a:rPr lang="en-AU" sz="2000" dirty="0"/>
              <a:t>- 22 </a:t>
            </a:r>
            <a:r>
              <a:rPr lang="en-AU" sz="2000" dirty="0">
                <a:latin typeface="Calibri" panose="020F0502020204030204" pitchFamily="34" charset="0"/>
                <a:cs typeface="Calibri" panose="020F0502020204030204" pitchFamily="34" charset="0"/>
              </a:rPr>
              <a:t>̊</a:t>
            </a:r>
            <a:r>
              <a:rPr lang="en-AU" sz="2000" dirty="0"/>
              <a:t>C</a:t>
            </a:r>
          </a:p>
          <a:p>
            <a:r>
              <a:rPr lang="en-AU" sz="2000" dirty="0"/>
              <a:t>What is the State of the Crust?</a:t>
            </a:r>
          </a:p>
          <a:p>
            <a:r>
              <a:rPr lang="en-AU" sz="2000" dirty="0"/>
              <a:t>- Solid</a:t>
            </a:r>
          </a:p>
          <a:p>
            <a:r>
              <a:rPr lang="en-AU" sz="2000" dirty="0"/>
              <a:t>What is the Composition?</a:t>
            </a:r>
          </a:p>
          <a:p>
            <a:r>
              <a:rPr lang="en-AU" sz="2000" dirty="0"/>
              <a:t>- Oceanic Crust: Iron, Oxygen, Silicon, Magnesium, &amp; Aluminium</a:t>
            </a:r>
          </a:p>
          <a:p>
            <a:r>
              <a:rPr lang="en-AU" sz="2000" dirty="0"/>
              <a:t>- Continental Crust: Granite, Sedimentary Rocks, &amp; Metamorphic</a:t>
            </a:r>
          </a:p>
          <a:p>
            <a:r>
              <a:rPr lang="en-AU" sz="2000" dirty="0"/>
              <a:t>Rocks</a:t>
            </a:r>
          </a:p>
          <a:p>
            <a:r>
              <a:rPr lang="en-AU" sz="2000" dirty="0"/>
              <a:t>How Wide is the Crust?</a:t>
            </a:r>
          </a:p>
          <a:p>
            <a:r>
              <a:rPr lang="en-AU" sz="2000" dirty="0"/>
              <a:t>- 6 kilometres – 69 kilometres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DDE0A1-1EA6-49F6-AF0D-67D6BA75AB43}"/>
              </a:ext>
            </a:extLst>
          </p:cNvPr>
          <p:cNvSpPr txBox="1"/>
          <p:nvPr/>
        </p:nvSpPr>
        <p:spPr>
          <a:xfrm>
            <a:off x="5052767" y="2925449"/>
            <a:ext cx="371237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dirty="0"/>
              <a:t>Fun Facts!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Also known as the Earths surface - where we live!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Made up of two different types of crust: continental (land) and oceanic (located beneath the ocean floor).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AU" sz="2000" dirty="0"/>
              <a:t>Thinnest of all the layers and the only layer that can be studied by scientists.</a:t>
            </a:r>
          </a:p>
        </p:txBody>
      </p:sp>
    </p:spTree>
    <p:extLst>
      <p:ext uri="{BB962C8B-B14F-4D97-AF65-F5344CB8AC3E}">
        <p14:creationId xmlns:p14="http://schemas.microsoft.com/office/powerpoint/2010/main" val="4041726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152F8-683E-4BB4-A5A7-9272F761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Styrofoam / plasticine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E11D7-9C3A-41F2-BF1F-0C6D6FE5CA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EA2CF7-7420-41C1-BE16-22E7E58EFA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778" y="1802741"/>
            <a:ext cx="3644639" cy="48595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114DE1-67DB-46B4-A57E-D3196F3986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673" y="2063030"/>
            <a:ext cx="4041742" cy="404174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884575F-A139-4377-9BBB-4655F29EFE2F}"/>
              </a:ext>
            </a:extLst>
          </p:cNvPr>
          <p:cNvSpPr txBox="1">
            <a:spLocks/>
          </p:cNvSpPr>
          <p:nvPr/>
        </p:nvSpPr>
        <p:spPr>
          <a:xfrm>
            <a:off x="531639" y="-138022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/>
              <a:t>OPTIONAL </a:t>
            </a:r>
          </a:p>
        </p:txBody>
      </p:sp>
    </p:spTree>
    <p:extLst>
      <p:ext uri="{BB962C8B-B14F-4D97-AF65-F5344CB8AC3E}">
        <p14:creationId xmlns:p14="http://schemas.microsoft.com/office/powerpoint/2010/main" val="355234832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e9ec455-95ee-41a7-9221-20b4d8a4ace6">
      <Terms xmlns="http://schemas.microsoft.com/office/infopath/2007/PartnerControls"/>
    </lcf76f155ced4ddcb4097134ff3c332f>
    <TaxCatchAll xmlns="3dfc3727-4120-4b9d-bed7-46e7d7214b6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E49439EC94700409E408A5B6F990243" ma:contentTypeVersion="15" ma:contentTypeDescription="Create a new document." ma:contentTypeScope="" ma:versionID="bbeec43803ce057db510b555af20da71">
  <xsd:schema xmlns:xsd="http://www.w3.org/2001/XMLSchema" xmlns:xs="http://www.w3.org/2001/XMLSchema" xmlns:p="http://schemas.microsoft.com/office/2006/metadata/properties" xmlns:ns2="ae9ec455-95ee-41a7-9221-20b4d8a4ace6" xmlns:ns3="3dfc3727-4120-4b9d-bed7-46e7d7214b61" targetNamespace="http://schemas.microsoft.com/office/2006/metadata/properties" ma:root="true" ma:fieldsID="471e3245701d2da005d6cdd16e19fbbe" ns2:_="" ns3:_="">
    <xsd:import namespace="ae9ec455-95ee-41a7-9221-20b4d8a4ace6"/>
    <xsd:import namespace="3dfc3727-4120-4b9d-bed7-46e7d7214b6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9ec455-95ee-41a7-9221-20b4d8a4ace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73d397c-480d-4149-95e5-be7ffaca688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fc3727-4120-4b9d-bed7-46e7d7214b61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98378c9f-6fd6-48b4-947a-2dc44c42869f}" ma:internalName="TaxCatchAll" ma:showField="CatchAllData" ma:web="3dfc3727-4120-4b9d-bed7-46e7d7214b6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916FA9-0F12-4B89-9363-B81E6AC248DE}">
  <ds:schemaRefs>
    <ds:schemaRef ds:uri="http://schemas.microsoft.com/office/2006/metadata/properties"/>
    <ds:schemaRef ds:uri="http://schemas.microsoft.com/office/infopath/2007/PartnerControls"/>
    <ds:schemaRef ds:uri="ae9ec455-95ee-41a7-9221-20b4d8a4ace6"/>
    <ds:schemaRef ds:uri="3dfc3727-4120-4b9d-bed7-46e7d7214b61"/>
  </ds:schemaRefs>
</ds:datastoreItem>
</file>

<file path=customXml/itemProps2.xml><?xml version="1.0" encoding="utf-8"?>
<ds:datastoreItem xmlns:ds="http://schemas.openxmlformats.org/officeDocument/2006/customXml" ds:itemID="{242C620B-1000-4E44-AF93-CF4B69CCC0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e9ec455-95ee-41a7-9221-20b4d8a4ace6"/>
    <ds:schemaRef ds:uri="3dfc3727-4120-4b9d-bed7-46e7d7214b6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313296-3233-432C-B56B-9EF9FC21F18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4261</TotalTime>
  <Words>441</Words>
  <Application>Microsoft Office PowerPoint</Application>
  <PresentationFormat>On-screen Show (4:3)</PresentationFormat>
  <Paragraphs>64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Trebuchet MS</vt:lpstr>
      <vt:lpstr>Berlin</vt:lpstr>
      <vt:lpstr>The Structure of the Earth</vt:lpstr>
      <vt:lpstr>Warm up – What do you already know?</vt:lpstr>
      <vt:lpstr>Inner Core</vt:lpstr>
      <vt:lpstr>The Outer Core</vt:lpstr>
      <vt:lpstr>The Mantle</vt:lpstr>
      <vt:lpstr>The Crust</vt:lpstr>
      <vt:lpstr>Styrofoam / plasticine model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Structure of the Earth</dc:title>
  <dc:creator>BRAUN, Kieran (kbrau31)</dc:creator>
  <cp:lastModifiedBy>TURNER, Gary (gturn44)</cp:lastModifiedBy>
  <cp:revision>22</cp:revision>
  <dcterms:created xsi:type="dcterms:W3CDTF">2023-05-04T05:23:39Z</dcterms:created>
  <dcterms:modified xsi:type="dcterms:W3CDTF">2023-07-10T03:47:35Z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0x0101007E49439EC94700409E408A5B6F990243</vt:lpwstr>
  </property>
</Properties>
</file>